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991" r:id="rId4"/>
  </p:sldMasterIdLst>
  <p:notesMasterIdLst>
    <p:notesMasterId r:id="rId6"/>
  </p:notesMasterIdLst>
  <p:handoutMasterIdLst>
    <p:handoutMasterId r:id="rId7"/>
  </p:handoutMasterIdLst>
  <p:sldIdLst>
    <p:sldId id="259" r:id="rId5"/>
  </p:sldIdLst>
  <p:sldSz cx="12192000" cy="6858000"/>
  <p:notesSz cx="7010400" cy="92233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ed, David H" initials="DR" lastIdx="11" clrIdx="0">
    <p:extLst>
      <p:ext uri="{19B8F6BF-5375-455C-9EA6-DF929625EA0E}">
        <p15:presenceInfo xmlns:p15="http://schemas.microsoft.com/office/powerpoint/2012/main" userId="Reed, David H" providerId="None"/>
      </p:ext>
    </p:extLst>
  </p:cmAuthor>
  <p:cmAuthor id="2" name="Munaco, Catherine" initials="CM" lastIdx="3" clrIdx="1">
    <p:extLst>
      <p:ext uri="{19B8F6BF-5375-455C-9EA6-DF929625EA0E}">
        <p15:presenceInfo xmlns:p15="http://schemas.microsoft.com/office/powerpoint/2012/main" userId="Munaco, Catherine" providerId="None"/>
      </p:ext>
    </p:extLst>
  </p:cmAuthor>
  <p:cmAuthor id="3" name="Meehan, Julie" initials="JM" lastIdx="3" clrIdx="2">
    <p:extLst>
      <p:ext uri="{19B8F6BF-5375-455C-9EA6-DF929625EA0E}">
        <p15:presenceInfo xmlns:p15="http://schemas.microsoft.com/office/powerpoint/2012/main" userId="Meehan, Julie" providerId="None"/>
      </p:ext>
    </p:extLst>
  </p:cmAuthor>
  <p:cmAuthor id="4" name="Kim, Laura" initials="LK" lastIdx="11" clrIdx="3">
    <p:extLst>
      <p:ext uri="{19B8F6BF-5375-455C-9EA6-DF929625EA0E}">
        <p15:presenceInfo xmlns:p15="http://schemas.microsoft.com/office/powerpoint/2012/main" userId="Kim, Laur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5356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04" autoAdjust="0"/>
    <p:restoredTop sz="94660"/>
  </p:normalViewPr>
  <p:slideViewPr>
    <p:cSldViewPr>
      <p:cViewPr>
        <p:scale>
          <a:sx n="63" d="100"/>
          <a:sy n="63" d="100"/>
        </p:scale>
        <p:origin x="1004" y="296"/>
      </p:cViewPr>
      <p:guideLst>
        <p:guide orient="horz" pos="2160"/>
        <p:guide pos="3840"/>
      </p:guideLst>
    </p:cSldViewPr>
  </p:slideViewPr>
  <p:notesTextViewPr>
    <p:cViewPr>
      <p:scale>
        <a:sx n="1" d="1"/>
        <a:sy n="1" d="1"/>
      </p:scale>
      <p:origin x="0" y="0"/>
    </p:cViewPr>
  </p:notesTextViewPr>
  <p:notesViewPr>
    <p:cSldViewPr>
      <p:cViewPr varScale="1">
        <p:scale>
          <a:sx n="64" d="100"/>
          <a:sy n="64" d="100"/>
        </p:scale>
        <p:origin x="3086" y="8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1963"/>
          </a:xfrm>
          <a:prstGeom prst="rect">
            <a:avLst/>
          </a:prstGeom>
        </p:spPr>
        <p:txBody>
          <a:bodyPr vert="horz" lIns="91440" tIns="45720" rIns="91440" bIns="45720" rtlCol="0"/>
          <a:lstStyle>
            <a:lvl1pPr algn="r">
              <a:defRPr sz="1200"/>
            </a:lvl1pPr>
          </a:lstStyle>
          <a:p>
            <a:fld id="{3CECFA21-9F90-4D3D-92C4-0CDBBB97CBDA}" type="datetimeFigureOut">
              <a:rPr lang="en-US" smtClean="0"/>
              <a:t>11/14/2025</a:t>
            </a:fld>
            <a:endParaRPr lang="en-US"/>
          </a:p>
        </p:txBody>
      </p:sp>
      <p:sp>
        <p:nvSpPr>
          <p:cNvPr id="4" name="Footer Placeholder 3"/>
          <p:cNvSpPr>
            <a:spLocks noGrp="1"/>
          </p:cNvSpPr>
          <p:nvPr>
            <p:ph type="ftr" sz="quarter" idx="2"/>
          </p:nvPr>
        </p:nvSpPr>
        <p:spPr>
          <a:xfrm>
            <a:off x="0" y="8761413"/>
            <a:ext cx="3038475" cy="46196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761413"/>
            <a:ext cx="3038475" cy="461962"/>
          </a:xfrm>
          <a:prstGeom prst="rect">
            <a:avLst/>
          </a:prstGeom>
        </p:spPr>
        <p:txBody>
          <a:bodyPr vert="horz" lIns="91440" tIns="45720" rIns="91440" bIns="45720" rtlCol="0" anchor="b"/>
          <a:lstStyle>
            <a:lvl1pPr algn="r">
              <a:defRPr sz="1200"/>
            </a:lvl1pPr>
          </a:lstStyle>
          <a:p>
            <a:fld id="{73B6A5BD-343C-4872-B2E1-0C88788F3F15}" type="slidenum">
              <a:rPr lang="en-US" smtClean="0"/>
              <a:t>‹#›</a:t>
            </a:fld>
            <a:endParaRPr lang="en-US"/>
          </a:p>
        </p:txBody>
      </p:sp>
    </p:spTree>
    <p:extLst>
      <p:ext uri="{BB962C8B-B14F-4D97-AF65-F5344CB8AC3E}">
        <p14:creationId xmlns:p14="http://schemas.microsoft.com/office/powerpoint/2010/main" val="21595766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1963"/>
          </a:xfrm>
          <a:prstGeom prst="rect">
            <a:avLst/>
          </a:prstGeom>
        </p:spPr>
        <p:txBody>
          <a:bodyPr vert="horz" lIns="91440" tIns="45720" rIns="91440" bIns="45720" rtlCol="0"/>
          <a:lstStyle>
            <a:lvl1pPr algn="r">
              <a:defRPr sz="1200"/>
            </a:lvl1pPr>
          </a:lstStyle>
          <a:p>
            <a:fld id="{A7ADCF24-12B3-401A-A062-A8B398C99941}" type="datetimeFigureOut">
              <a:rPr lang="en-US" smtClean="0"/>
              <a:t>11/14/2025</a:t>
            </a:fld>
            <a:endParaRPr lang="en-US"/>
          </a:p>
        </p:txBody>
      </p:sp>
      <p:sp>
        <p:nvSpPr>
          <p:cNvPr id="4" name="Slide Image Placeholder 3"/>
          <p:cNvSpPr>
            <a:spLocks noGrp="1" noRot="1" noChangeAspect="1"/>
          </p:cNvSpPr>
          <p:nvPr>
            <p:ph type="sldImg" idx="2"/>
          </p:nvPr>
        </p:nvSpPr>
        <p:spPr>
          <a:xfrm>
            <a:off x="738188" y="1152525"/>
            <a:ext cx="5534025" cy="3113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38650"/>
            <a:ext cx="5607050" cy="36322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61413"/>
            <a:ext cx="3038475" cy="46196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761413"/>
            <a:ext cx="3038475" cy="461962"/>
          </a:xfrm>
          <a:prstGeom prst="rect">
            <a:avLst/>
          </a:prstGeom>
        </p:spPr>
        <p:txBody>
          <a:bodyPr vert="horz" lIns="91440" tIns="45720" rIns="91440" bIns="45720" rtlCol="0" anchor="b"/>
          <a:lstStyle>
            <a:lvl1pPr algn="r">
              <a:defRPr sz="1200"/>
            </a:lvl1pPr>
          </a:lstStyle>
          <a:p>
            <a:fld id="{36AB6A79-A23E-4055-AF99-6DE24F153D6E}" type="slidenum">
              <a:rPr lang="en-US" smtClean="0"/>
              <a:t>‹#›</a:t>
            </a:fld>
            <a:endParaRPr lang="en-US"/>
          </a:p>
        </p:txBody>
      </p:sp>
    </p:spTree>
    <p:extLst>
      <p:ext uri="{BB962C8B-B14F-4D97-AF65-F5344CB8AC3E}">
        <p14:creationId xmlns:p14="http://schemas.microsoft.com/office/powerpoint/2010/main" val="1205619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4D3BE-C690-4108-93C8-1D052AC5D591}" type="slidenum">
              <a:rPr lang="en-US" smtClean="0"/>
              <a:pPr/>
              <a:t>‹#›</a:t>
            </a:fld>
            <a:endParaRPr lang="en-US"/>
          </a:p>
        </p:txBody>
      </p:sp>
    </p:spTree>
    <p:extLst>
      <p:ext uri="{BB962C8B-B14F-4D97-AF65-F5344CB8AC3E}">
        <p14:creationId xmlns:p14="http://schemas.microsoft.com/office/powerpoint/2010/main" val="275008216"/>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4D3BE-C690-4108-93C8-1D052AC5D591}" type="slidenum">
              <a:rPr lang="en-US" smtClean="0"/>
              <a:pPr/>
              <a:t>‹#›</a:t>
            </a:fld>
            <a:endParaRPr lang="en-US"/>
          </a:p>
        </p:txBody>
      </p:sp>
    </p:spTree>
    <p:extLst>
      <p:ext uri="{BB962C8B-B14F-4D97-AF65-F5344CB8AC3E}">
        <p14:creationId xmlns:p14="http://schemas.microsoft.com/office/powerpoint/2010/main" val="306484748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4D3BE-C690-4108-93C8-1D052AC5D591}" type="slidenum">
              <a:rPr lang="en-US" smtClean="0"/>
              <a:pPr/>
              <a:t>‹#›</a:t>
            </a:fld>
            <a:endParaRPr lang="en-US"/>
          </a:p>
        </p:txBody>
      </p:sp>
    </p:spTree>
    <p:extLst>
      <p:ext uri="{BB962C8B-B14F-4D97-AF65-F5344CB8AC3E}">
        <p14:creationId xmlns:p14="http://schemas.microsoft.com/office/powerpoint/2010/main" val="65795093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4D3BE-C690-4108-93C8-1D052AC5D591}" type="slidenum">
              <a:rPr lang="en-US" smtClean="0"/>
              <a:pPr/>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605844566"/>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4D3BE-C690-4108-93C8-1D052AC5D591}" type="slidenum">
              <a:rPr lang="en-US" smtClean="0"/>
              <a:pPr/>
              <a:t>‹#›</a:t>
            </a:fld>
            <a:endParaRPr lang="en-US"/>
          </a:p>
        </p:txBody>
      </p:sp>
    </p:spTree>
    <p:extLst>
      <p:ext uri="{BB962C8B-B14F-4D97-AF65-F5344CB8AC3E}">
        <p14:creationId xmlns:p14="http://schemas.microsoft.com/office/powerpoint/2010/main" val="1559927674"/>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11/14/2025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14D3BE-C690-4108-93C8-1D052AC5D591}" type="slidenum">
              <a:rPr lang="en-US" smtClean="0"/>
              <a:pPr/>
              <a:t>‹#›</a:t>
            </a:fld>
            <a:endParaRPr lang="en-US"/>
          </a:p>
        </p:txBody>
      </p:sp>
    </p:spTree>
    <p:extLst>
      <p:ext uri="{BB962C8B-B14F-4D97-AF65-F5344CB8AC3E}">
        <p14:creationId xmlns:p14="http://schemas.microsoft.com/office/powerpoint/2010/main" val="268786546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11/14/2025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14D3BE-C690-4108-93C8-1D052AC5D591}" type="slidenum">
              <a:rPr lang="en-US" smtClean="0"/>
              <a:pPr/>
              <a:t>‹#›</a:t>
            </a:fld>
            <a:endParaRPr lang="en-US"/>
          </a:p>
        </p:txBody>
      </p:sp>
    </p:spTree>
    <p:extLst>
      <p:ext uri="{BB962C8B-B14F-4D97-AF65-F5344CB8AC3E}">
        <p14:creationId xmlns:p14="http://schemas.microsoft.com/office/powerpoint/2010/main" val="24246606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4D3BE-C690-4108-93C8-1D052AC5D591}" type="slidenum">
              <a:rPr lang="en-US" smtClean="0"/>
              <a:pPr/>
              <a:t>‹#›</a:t>
            </a:fld>
            <a:endParaRPr lang="en-US"/>
          </a:p>
        </p:txBody>
      </p:sp>
    </p:spTree>
    <p:extLst>
      <p:ext uri="{BB962C8B-B14F-4D97-AF65-F5344CB8AC3E}">
        <p14:creationId xmlns:p14="http://schemas.microsoft.com/office/powerpoint/2010/main" val="718293081"/>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4D3BE-C690-4108-93C8-1D052AC5D591}" type="slidenum">
              <a:rPr lang="en-US" smtClean="0"/>
              <a:pPr/>
              <a:t>‹#›</a:t>
            </a:fld>
            <a:endParaRPr lang="en-US"/>
          </a:p>
        </p:txBody>
      </p:sp>
    </p:spTree>
    <p:extLst>
      <p:ext uri="{BB962C8B-B14F-4D97-AF65-F5344CB8AC3E}">
        <p14:creationId xmlns:p14="http://schemas.microsoft.com/office/powerpoint/2010/main" val="4238863208"/>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le">
    <p:bg>
      <p:bgPr>
        <a:solidFill>
          <a:schemeClr val="bg1"/>
        </a:solidFill>
        <a:effectLst/>
      </p:bgPr>
    </p:bg>
    <p:spTree>
      <p:nvGrpSpPr>
        <p:cNvPr id="1" name=""/>
        <p:cNvGrpSpPr/>
        <p:nvPr/>
      </p:nvGrpSpPr>
      <p:grpSpPr>
        <a:xfrm>
          <a:off x="0" y="0"/>
          <a:ext cx="0" cy="0"/>
          <a:chOff x="0" y="0"/>
          <a:chExt cx="0" cy="0"/>
        </a:xfrm>
      </p:grpSpPr>
      <p:sp>
        <p:nvSpPr>
          <p:cNvPr id="120835" name="Title Placeholder 1"/>
          <p:cNvSpPr>
            <a:spLocks noGrp="1"/>
          </p:cNvSpPr>
          <p:nvPr>
            <p:ph type="ctrTitle"/>
          </p:nvPr>
        </p:nvSpPr>
        <p:spPr bwMode="gray">
          <a:xfrm>
            <a:off x="1524002" y="3019167"/>
            <a:ext cx="5484284" cy="366254"/>
          </a:xfrm>
          <a:prstGeom prst="rect">
            <a:avLst/>
          </a:prstGeom>
        </p:spPr>
        <p:txBody>
          <a:bodyPr anchor="b" anchorCtr="0">
            <a:spAutoFit/>
          </a:bodyPr>
          <a:lstStyle>
            <a:lvl1pPr>
              <a:lnSpc>
                <a:spcPct val="85000"/>
              </a:lnSpc>
              <a:defRPr sz="2800" b="0" smtClean="0">
                <a:latin typeface="Times New Roman" pitchFamily="18" charset="0"/>
              </a:defRPr>
            </a:lvl1pPr>
          </a:lstStyle>
          <a:p>
            <a:r>
              <a:rPr lang="en-US"/>
              <a:t>Click to edit Master title style</a:t>
            </a:r>
            <a:endParaRPr lang="en-US" dirty="0"/>
          </a:p>
        </p:txBody>
      </p:sp>
      <p:sp>
        <p:nvSpPr>
          <p:cNvPr id="120836" name="Text Placeholder 2"/>
          <p:cNvSpPr>
            <a:spLocks noGrp="1"/>
          </p:cNvSpPr>
          <p:nvPr>
            <p:ph type="subTitle" idx="1"/>
          </p:nvPr>
        </p:nvSpPr>
        <p:spPr bwMode="gray">
          <a:xfrm>
            <a:off x="1524002" y="3689353"/>
            <a:ext cx="5484284" cy="276999"/>
          </a:xfrm>
          <a:prstGeom prst="rect">
            <a:avLst/>
          </a:prstGeom>
        </p:spPr>
        <p:txBody>
          <a:bodyPr>
            <a:spAutoFit/>
          </a:bodyPr>
          <a:lstStyle>
            <a:lvl1pPr>
              <a:lnSpc>
                <a:spcPct val="100000"/>
              </a:lnSpc>
              <a:defRPr sz="1800" b="1" smtClean="0">
                <a:latin typeface="Arial" pitchFamily="34" charset="0"/>
              </a:defRPr>
            </a:lvl1pPr>
          </a:lstStyle>
          <a:p>
            <a:r>
              <a:rPr lang="en-US"/>
              <a:t>Click to edit Master subtitle style</a:t>
            </a:r>
            <a:endParaRPr/>
          </a:p>
        </p:txBody>
      </p:sp>
      <p:pic>
        <p:nvPicPr>
          <p:cNvPr id="120844" name="Picture 12" descr="DEL_DCS_PRI_RGB"/>
          <p:cNvPicPr>
            <a:picLocks noChangeAspect="1" noChangeArrowheads="1"/>
          </p:cNvPicPr>
          <p:nvPr userDrawn="1"/>
        </p:nvPicPr>
        <p:blipFill>
          <a:blip r:embed="rId2" cstate="print"/>
          <a:srcRect/>
          <a:stretch>
            <a:fillRect/>
          </a:stretch>
        </p:blipFill>
        <p:spPr bwMode="gray">
          <a:xfrm>
            <a:off x="539752" y="303216"/>
            <a:ext cx="2182283" cy="307975"/>
          </a:xfrm>
          <a:prstGeom prst="rect">
            <a:avLst/>
          </a:prstGeom>
          <a:noFill/>
        </p:spPr>
      </p:pic>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21" name="Content Placeholder 20"/>
          <p:cNvSpPr>
            <a:spLocks noGrp="1"/>
          </p:cNvSpPr>
          <p:nvPr>
            <p:ph sz="quarter" idx="11"/>
          </p:nvPr>
        </p:nvSpPr>
        <p:spPr bwMode="gray">
          <a:xfrm>
            <a:off x="548641" y="1399032"/>
            <a:ext cx="5332207" cy="4887471"/>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noAutofit/>
          </a:bodyPr>
          <a:lstStyle>
            <a:lvl1pPr marR="0" algn="l" defTabSz="914400" rtl="0" eaLnBrk="1" fontAlgn="base" latinLnBrk="0" hangingPunct="1">
              <a:lnSpc>
                <a:spcPct val="100000"/>
              </a:lnSpc>
              <a:spcAft>
                <a:spcPct val="0"/>
              </a:spcAft>
              <a:buFont typeface="Arial" pitchFamily="34" charset="0"/>
              <a:tabLst>
                <a:tab pos="3889375" algn="r"/>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1pPr>
            <a:lvl2pPr marR="0" algn="l" defTabSz="914400" rtl="0" eaLnBrk="1" fontAlgn="base" latinLnBrk="0" hangingPunct="1">
              <a:lnSpc>
                <a:spcPct val="100000"/>
              </a:lnSpc>
              <a:spcAft>
                <a:spcPct val="0"/>
              </a:spcAft>
              <a:buFont typeface="Arial" pitchFamily="34" charset="0"/>
              <a:tabLst>
                <a:tab pos="3889375" algn="r"/>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tab pos="3883025" algn="r"/>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tab pos="3889375" algn="r"/>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tab pos="3889375" algn="r"/>
              </a:tabLst>
              <a:defRPr kumimoji="0" lang="en-US" sz="1600" b="0" i="0" u="none" strike="noStrike" kern="1200" cap="none" normalizeH="0" baseline="0" dirty="0">
                <a:ln>
                  <a:noFill/>
                </a:ln>
                <a:solidFill>
                  <a:schemeClr val="tx2"/>
                </a:solidFill>
                <a:effectLst/>
                <a:latin typeface="+mn-lt"/>
                <a:ea typeface="+mn-ea"/>
                <a:cs typeface="Arial" pitchFamily="34" charset="0"/>
              </a:defRPr>
            </a:lvl5pPr>
            <a:lvl6pPr>
              <a:tabLst>
                <a:tab pos="3889375" algn="r"/>
              </a:tabLst>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itle Placeholder 10"/>
          <p:cNvSpPr>
            <a:spLocks noGrp="1"/>
          </p:cNvSpPr>
          <p:nvPr>
            <p:ph type="title"/>
          </p:nvPr>
        </p:nvSpPr>
        <p:spPr bwMode="gray">
          <a:xfrm>
            <a:off x="552451" y="450279"/>
            <a:ext cx="11106912" cy="329184"/>
          </a:xfrm>
          <a:prstGeom prst="rect">
            <a:avLst/>
          </a:prstGeom>
        </p:spPr>
        <p:txBody>
          <a:bodyPr lIns="0" tIns="0" rIns="0" bIns="0" anchor="b" anchorCtr="0">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a:t>Click to edit Master title style</a:t>
            </a:r>
            <a:endParaRPr lang="en-US" dirty="0"/>
          </a:p>
        </p:txBody>
      </p:sp>
      <p:sp>
        <p:nvSpPr>
          <p:cNvPr id="2" name="Slide Number Placeholder 1"/>
          <p:cNvSpPr>
            <a:spLocks noGrp="1"/>
          </p:cNvSpPr>
          <p:nvPr>
            <p:ph type="sldNum" sz="quarter" idx="12"/>
          </p:nvPr>
        </p:nvSpPr>
        <p:spPr/>
        <p:txBody>
          <a:bodyPr/>
          <a:lstStyle/>
          <a:p>
            <a:fld id="{1D14D3BE-C690-4108-93C8-1D052AC5D59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4D3BE-C690-4108-93C8-1D052AC5D591}" type="slidenum">
              <a:rPr lang="en-US" smtClean="0"/>
              <a:pPr/>
              <a:t>‹#›</a:t>
            </a:fld>
            <a:endParaRPr lang="en-US"/>
          </a:p>
        </p:txBody>
      </p:sp>
    </p:spTree>
    <p:extLst>
      <p:ext uri="{BB962C8B-B14F-4D97-AF65-F5344CB8AC3E}">
        <p14:creationId xmlns:p14="http://schemas.microsoft.com/office/powerpoint/2010/main" val="1555099198"/>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 Column">
    <p:bg>
      <p:bgPr>
        <a:solidFill>
          <a:schemeClr val="bg1"/>
        </a:solidFill>
        <a:effectLst/>
      </p:bgPr>
    </p:bg>
    <p:spTree>
      <p:nvGrpSpPr>
        <p:cNvPr id="1" name=""/>
        <p:cNvGrpSpPr/>
        <p:nvPr/>
      </p:nvGrpSpPr>
      <p:grpSpPr>
        <a:xfrm>
          <a:off x="0" y="0"/>
          <a:ext cx="0" cy="0"/>
          <a:chOff x="0" y="0"/>
          <a:chExt cx="0" cy="0"/>
        </a:xfrm>
      </p:grpSpPr>
      <p:sp>
        <p:nvSpPr>
          <p:cNvPr id="10" name="Content Placeholder 20"/>
          <p:cNvSpPr>
            <a:spLocks noGrp="1"/>
          </p:cNvSpPr>
          <p:nvPr>
            <p:ph sz="quarter" idx="12"/>
          </p:nvPr>
        </p:nvSpPr>
        <p:spPr bwMode="gray">
          <a:xfrm>
            <a:off x="548639" y="1399032"/>
            <a:ext cx="11106912" cy="4887468"/>
          </a:xfrm>
          <a:prstGeom prst="rect">
            <a:avLst/>
          </a:prstGeom>
        </p:spPr>
        <p:txBody>
          <a:bodyPr vert="horz" lIns="0" tIns="0" rIns="0" bIns="0" rtlCol="0">
            <a:noAutofit/>
          </a:bodyPr>
          <a:lstStyle>
            <a:lvl1pPr marL="0" marR="0" indent="0" algn="l" defTabSz="914400" rtl="0" eaLnBrk="1" fontAlgn="base" latinLnBrk="0" hangingPunct="1">
              <a:lnSpc>
                <a:spcPct val="100000"/>
              </a:lnSpc>
              <a:spcBef>
                <a:spcPts val="2200"/>
              </a:spcBef>
              <a:spcAft>
                <a:spcPct val="0"/>
              </a:spcAft>
              <a:buClrTx/>
              <a:buSzTx/>
              <a:buFont typeface="Arial" pitchFamily="34" charset="0"/>
              <a:buNone/>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1pPr>
            <a:lvl2pPr marL="174625" marR="0" indent="-173038"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Arial" pitchFamily="34" charset="0"/>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5pPr>
            <a:lvl6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18"/>
          <p:cNvSpPr>
            <a:spLocks noGrp="1"/>
          </p:cNvSpPr>
          <p:nvPr>
            <p:ph type="body" sz="quarter" idx="13"/>
          </p:nvPr>
        </p:nvSpPr>
        <p:spPr bwMode="gray">
          <a:xfrm>
            <a:off x="552451" y="779465"/>
            <a:ext cx="11106912" cy="307777"/>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lvl1pPr>
              <a:defRPr kumimoji="0" lang="en-US" sz="2000" b="0" i="0" u="none" strike="noStrike" kern="1200" cap="none" spc="0" normalizeH="0" baseline="0" noProof="0" dirty="0" smtClean="0">
                <a:ln>
                  <a:noFill/>
                </a:ln>
                <a:solidFill>
                  <a:schemeClr val="tx2"/>
                </a:solidFill>
                <a:effectLst/>
                <a:uLnTx/>
                <a:uFillTx/>
                <a:latin typeface="+mj-lt"/>
                <a:ea typeface="+mn-ea"/>
                <a:cs typeface="Arial"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a:t>Click to edit Master text styles</a:t>
            </a:r>
          </a:p>
        </p:txBody>
      </p:sp>
      <p:sp>
        <p:nvSpPr>
          <p:cNvPr id="5" name="Title Placeholder 10"/>
          <p:cNvSpPr>
            <a:spLocks noGrp="1"/>
          </p:cNvSpPr>
          <p:nvPr>
            <p:ph type="title"/>
          </p:nvPr>
        </p:nvSpPr>
        <p:spPr bwMode="gray">
          <a:xfrm>
            <a:off x="552451" y="450279"/>
            <a:ext cx="11106912" cy="329184"/>
          </a:xfrm>
          <a:prstGeom prst="rect">
            <a:avLst/>
          </a:prstGeom>
        </p:spPr>
        <p:txBody>
          <a:bodyPr lIns="0" tIns="0" rIns="0" bIns="0" anchor="b" anchorCtr="0">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a:t>Click to edit Master title style</a:t>
            </a:r>
            <a:endParaRPr lang="en-US" dirty="0"/>
          </a:p>
        </p:txBody>
      </p:sp>
      <p:sp>
        <p:nvSpPr>
          <p:cNvPr id="2" name="Slide Number Placeholder 1"/>
          <p:cNvSpPr>
            <a:spLocks noGrp="1"/>
          </p:cNvSpPr>
          <p:nvPr>
            <p:ph type="sldNum" sz="quarter" idx="14"/>
          </p:nvPr>
        </p:nvSpPr>
        <p:spPr/>
        <p:txBody>
          <a:bodyPr/>
          <a:lstStyle/>
          <a:p>
            <a:fld id="{1D14D3BE-C690-4108-93C8-1D052AC5D591}"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21" name="Content Placeholder 20"/>
          <p:cNvSpPr>
            <a:spLocks noGrp="1"/>
          </p:cNvSpPr>
          <p:nvPr>
            <p:ph sz="quarter" idx="11"/>
          </p:nvPr>
        </p:nvSpPr>
        <p:spPr bwMode="gray">
          <a:xfrm>
            <a:off x="548641" y="1399032"/>
            <a:ext cx="5332207" cy="4887471"/>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noAutofit/>
          </a:bodyPr>
          <a:lstStyle>
            <a:lvl1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1pPr>
            <a:lvl2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a:ln>
                  <a:noFill/>
                </a:ln>
                <a:solidFill>
                  <a:schemeClr val="tx2"/>
                </a:solidFill>
                <a:effectLst/>
                <a:latin typeface="+mn-lt"/>
                <a:ea typeface="+mn-ea"/>
                <a:cs typeface="Arial" pitchFamily="34" charset="0"/>
              </a:defRPr>
            </a:lvl5pPr>
            <a:lvl6pPr>
              <a:tabLst>
                <a:tab pos="3889375" algn="r"/>
              </a:tabLst>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18"/>
          <p:cNvSpPr>
            <a:spLocks noGrp="1"/>
          </p:cNvSpPr>
          <p:nvPr>
            <p:ph type="body" sz="quarter" idx="13"/>
          </p:nvPr>
        </p:nvSpPr>
        <p:spPr bwMode="gray">
          <a:xfrm>
            <a:off x="552451" y="779465"/>
            <a:ext cx="11106912" cy="307777"/>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lvl1pPr>
              <a:defRPr kumimoji="0" lang="en-US" sz="2000" b="0" i="0" u="none" strike="noStrike" kern="1200" cap="none" spc="0" normalizeH="0" baseline="0" noProof="0" dirty="0" smtClean="0">
                <a:ln>
                  <a:noFill/>
                </a:ln>
                <a:solidFill>
                  <a:schemeClr val="tx2"/>
                </a:solidFill>
                <a:effectLst/>
                <a:uLnTx/>
                <a:uFillTx/>
                <a:latin typeface="+mj-lt"/>
                <a:ea typeface="+mn-ea"/>
                <a:cs typeface="Arial"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a:t>Click to edit Master text styles</a:t>
            </a:r>
          </a:p>
        </p:txBody>
      </p:sp>
      <p:sp>
        <p:nvSpPr>
          <p:cNvPr id="6" name="Title Placeholder 10"/>
          <p:cNvSpPr>
            <a:spLocks noGrp="1"/>
          </p:cNvSpPr>
          <p:nvPr>
            <p:ph type="title"/>
          </p:nvPr>
        </p:nvSpPr>
        <p:spPr bwMode="gray">
          <a:xfrm>
            <a:off x="552451" y="450279"/>
            <a:ext cx="11106912" cy="329184"/>
          </a:xfrm>
          <a:prstGeom prst="rect">
            <a:avLst/>
          </a:prstGeom>
        </p:spPr>
        <p:txBody>
          <a:bodyPr lIns="0" tIns="0" rIns="0" bIns="0" anchor="b" anchorCtr="0">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a:t>Click to edit Master title style</a:t>
            </a:r>
            <a:endParaRPr lang="en-US" dirty="0"/>
          </a:p>
        </p:txBody>
      </p:sp>
      <p:sp>
        <p:nvSpPr>
          <p:cNvPr id="7" name="Content Placeholder 20"/>
          <p:cNvSpPr>
            <a:spLocks noGrp="1"/>
          </p:cNvSpPr>
          <p:nvPr>
            <p:ph sz="quarter" idx="14"/>
          </p:nvPr>
        </p:nvSpPr>
        <p:spPr bwMode="gray">
          <a:xfrm>
            <a:off x="6299202" y="1399032"/>
            <a:ext cx="5332207" cy="4887471"/>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noAutofit/>
          </a:bodyPr>
          <a:lstStyle>
            <a:lvl1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1pPr>
            <a:lvl2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a:ln>
                  <a:noFill/>
                </a:ln>
                <a:solidFill>
                  <a:schemeClr val="tx2"/>
                </a:solidFill>
                <a:effectLst/>
                <a:latin typeface="+mn-lt"/>
                <a:ea typeface="+mn-ea"/>
                <a:cs typeface="Arial" pitchFamily="34" charset="0"/>
              </a:defRPr>
            </a:lvl5pPr>
            <a:lvl6pPr>
              <a:tabLst>
                <a:tab pos="3889375" algn="r"/>
              </a:tabLst>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Slide Number Placeholder 1"/>
          <p:cNvSpPr>
            <a:spLocks noGrp="1"/>
          </p:cNvSpPr>
          <p:nvPr>
            <p:ph type="sldNum" sz="quarter" idx="15"/>
          </p:nvPr>
        </p:nvSpPr>
        <p:spPr/>
        <p:txBody>
          <a:bodyPr/>
          <a:lstStyle/>
          <a:p>
            <a:fld id="{1D14D3BE-C690-4108-93C8-1D052AC5D591}"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3 Column">
    <p:spTree>
      <p:nvGrpSpPr>
        <p:cNvPr id="1" name=""/>
        <p:cNvGrpSpPr/>
        <p:nvPr/>
      </p:nvGrpSpPr>
      <p:grpSpPr>
        <a:xfrm>
          <a:off x="0" y="0"/>
          <a:ext cx="0" cy="0"/>
          <a:chOff x="0" y="0"/>
          <a:chExt cx="0" cy="0"/>
        </a:xfrm>
      </p:grpSpPr>
      <p:sp>
        <p:nvSpPr>
          <p:cNvPr id="21" name="Content Placeholder 20"/>
          <p:cNvSpPr>
            <a:spLocks noGrp="1"/>
          </p:cNvSpPr>
          <p:nvPr>
            <p:ph sz="quarter" idx="11"/>
          </p:nvPr>
        </p:nvSpPr>
        <p:spPr bwMode="gray">
          <a:xfrm>
            <a:off x="548637" y="1399034"/>
            <a:ext cx="3523488" cy="4887469"/>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noAutofit/>
          </a:bodyPr>
          <a:lstStyle>
            <a:lvl1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1pPr>
            <a:lvl2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a:ln>
                  <a:noFill/>
                </a:ln>
                <a:solidFill>
                  <a:schemeClr val="tx2"/>
                </a:solidFill>
                <a:effectLst/>
                <a:latin typeface="+mn-lt"/>
                <a:ea typeface="+mn-ea"/>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Content Placeholder 20"/>
          <p:cNvSpPr>
            <a:spLocks noGrp="1"/>
          </p:cNvSpPr>
          <p:nvPr>
            <p:ph sz="quarter" idx="11"/>
          </p:nvPr>
        </p:nvSpPr>
        <p:spPr bwMode="gray">
          <a:xfrm>
            <a:off x="4339759" y="1399033"/>
            <a:ext cx="3523488" cy="4887469"/>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noAutofit/>
          </a:bodyPr>
          <a:lstStyle>
            <a:lvl1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1pPr>
            <a:lvl2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a:ln>
                  <a:noFill/>
                </a:ln>
                <a:solidFill>
                  <a:schemeClr val="tx2"/>
                </a:solidFill>
                <a:effectLst/>
                <a:latin typeface="+mn-lt"/>
                <a:ea typeface="+mn-ea"/>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p:cNvSpPr>
            <a:spLocks noGrp="1"/>
          </p:cNvSpPr>
          <p:nvPr>
            <p:ph sz="quarter" idx="12"/>
          </p:nvPr>
        </p:nvSpPr>
        <p:spPr bwMode="gray">
          <a:xfrm>
            <a:off x="8130879" y="1399033"/>
            <a:ext cx="3523488" cy="4887469"/>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noAutofit/>
          </a:bodyPr>
          <a:lstStyle>
            <a:lvl1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1pPr>
            <a:lvl2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a:ln>
                  <a:noFill/>
                </a:ln>
                <a:solidFill>
                  <a:schemeClr val="tx2"/>
                </a:solidFill>
                <a:effectLst/>
                <a:latin typeface="+mn-lt"/>
                <a:ea typeface="+mn-ea"/>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18"/>
          <p:cNvSpPr>
            <a:spLocks noGrp="1"/>
          </p:cNvSpPr>
          <p:nvPr>
            <p:ph type="body" sz="quarter" idx="13"/>
          </p:nvPr>
        </p:nvSpPr>
        <p:spPr bwMode="gray">
          <a:xfrm>
            <a:off x="552451" y="779465"/>
            <a:ext cx="11106912" cy="307777"/>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lvl1pPr>
              <a:defRPr kumimoji="0" lang="en-US" sz="2000" b="0" i="0" u="none" strike="noStrike" kern="1200" cap="none" spc="0" normalizeH="0" baseline="0" noProof="0" dirty="0" smtClean="0">
                <a:ln>
                  <a:noFill/>
                </a:ln>
                <a:solidFill>
                  <a:schemeClr val="tx2"/>
                </a:solidFill>
                <a:effectLst/>
                <a:uLnTx/>
                <a:uFillTx/>
                <a:latin typeface="+mj-lt"/>
                <a:ea typeface="+mn-ea"/>
                <a:cs typeface="Arial"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a:t>Click to edit Master text styles</a:t>
            </a:r>
          </a:p>
        </p:txBody>
      </p:sp>
      <p:sp>
        <p:nvSpPr>
          <p:cNvPr id="7" name="Title Placeholder 10"/>
          <p:cNvSpPr>
            <a:spLocks noGrp="1"/>
          </p:cNvSpPr>
          <p:nvPr>
            <p:ph type="title"/>
          </p:nvPr>
        </p:nvSpPr>
        <p:spPr bwMode="gray">
          <a:xfrm>
            <a:off x="552451" y="450279"/>
            <a:ext cx="11106912" cy="329184"/>
          </a:xfrm>
          <a:prstGeom prst="rect">
            <a:avLst/>
          </a:prstGeom>
        </p:spPr>
        <p:txBody>
          <a:bodyPr lIns="0" tIns="0" rIns="0" bIns="0" anchor="b" anchorCtr="0">
            <a:spAutoFit/>
          </a:bodyPr>
          <a:lstStyle>
            <a:lvl1pPr>
              <a:defRPr>
                <a:latin typeface="+mj-lt"/>
              </a:defRPr>
            </a:lvl1p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a:t>Click to edit Master title style</a:t>
            </a:r>
            <a:endParaRPr lang="en-US" dirty="0"/>
          </a:p>
        </p:txBody>
      </p:sp>
      <p:sp>
        <p:nvSpPr>
          <p:cNvPr id="2" name="Slide Number Placeholder 1"/>
          <p:cNvSpPr>
            <a:spLocks noGrp="1"/>
          </p:cNvSpPr>
          <p:nvPr>
            <p:ph type="sldNum" sz="quarter" idx="14"/>
          </p:nvPr>
        </p:nvSpPr>
        <p:spPr/>
        <p:txBody>
          <a:bodyPr/>
          <a:lstStyle/>
          <a:p>
            <a:fld id="{1D14D3BE-C690-4108-93C8-1D052AC5D591}"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 Graph">
    <p:spTree>
      <p:nvGrpSpPr>
        <p:cNvPr id="1" name=""/>
        <p:cNvGrpSpPr/>
        <p:nvPr/>
      </p:nvGrpSpPr>
      <p:grpSpPr>
        <a:xfrm>
          <a:off x="0" y="0"/>
          <a:ext cx="0" cy="0"/>
          <a:chOff x="0" y="0"/>
          <a:chExt cx="0" cy="0"/>
        </a:xfrm>
      </p:grpSpPr>
      <p:sp>
        <p:nvSpPr>
          <p:cNvPr id="6" name="Content Placeholder 20"/>
          <p:cNvSpPr>
            <a:spLocks noGrp="1"/>
          </p:cNvSpPr>
          <p:nvPr>
            <p:ph sz="quarter" idx="11"/>
          </p:nvPr>
        </p:nvSpPr>
        <p:spPr bwMode="gray">
          <a:xfrm>
            <a:off x="548637" y="1873249"/>
            <a:ext cx="11106912" cy="1497846"/>
          </a:xfrm>
          <a:prstGeom prst="rect">
            <a:avLst/>
          </a:prstGeom>
        </p:spPr>
        <p:txBody>
          <a:bodyPr/>
          <a:lstStyle>
            <a:lvl1pPr>
              <a:defRPr>
                <a:latin typeface="+mn-lt"/>
              </a:defRPr>
            </a:lvl1pPr>
            <a:lvl2pPr>
              <a:defRPr lang="en-US" sz="1800" kern="1200" dirty="0" smtClean="0">
                <a:solidFill>
                  <a:schemeClr val="tx2"/>
                </a:solidFill>
                <a:latin typeface="+mn-lt"/>
                <a:ea typeface="+mn-ea"/>
                <a:cs typeface="+mn-cs"/>
              </a:defRPr>
            </a:lvl2pPr>
            <a:lvl3pPr>
              <a:defRPr lang="en-US" sz="1600" kern="1200" dirty="0" smtClean="0">
                <a:solidFill>
                  <a:schemeClr val="tx2"/>
                </a:solidFill>
                <a:latin typeface="+mn-lt"/>
                <a:ea typeface="+mn-ea"/>
                <a:cs typeface="+mn-cs"/>
              </a:defRPr>
            </a:lvl3pPr>
            <a:lvl4pPr>
              <a:defRPr lang="en-US" sz="1600" kern="1200" dirty="0" smtClean="0">
                <a:solidFill>
                  <a:schemeClr val="tx2"/>
                </a:solidFill>
                <a:latin typeface="+mn-lt"/>
                <a:ea typeface="+mn-ea"/>
                <a:cs typeface="+mn-cs"/>
              </a:defRPr>
            </a:lvl4pPr>
            <a:lvl5pPr>
              <a:defRPr lang="en-US" sz="1600" kern="1200" dirty="0">
                <a:solidFill>
                  <a:schemeClr val="tx2"/>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11"/>
          <p:cNvSpPr>
            <a:spLocks noGrp="1"/>
          </p:cNvSpPr>
          <p:nvPr>
            <p:ph type="body" sz="quarter" idx="13"/>
          </p:nvPr>
        </p:nvSpPr>
        <p:spPr bwMode="gray">
          <a:xfrm>
            <a:off x="552451" y="1397003"/>
            <a:ext cx="11106912" cy="276999"/>
          </a:xfrm>
          <a:prstGeom prst="rect">
            <a:avLst/>
          </a:prstGeom>
        </p:spPr>
        <p:txBody>
          <a:bodyPr>
            <a:spAutoFit/>
          </a:bodyPr>
          <a:lstStyle>
            <a:lvl1pPr>
              <a:defRPr sz="1800" b="1">
                <a:latin typeface="+mj-lt"/>
              </a:defRPr>
            </a:lvl1pPr>
          </a:lstStyle>
          <a:p>
            <a:pPr lvl="0"/>
            <a:r>
              <a:rPr lang="en-US"/>
              <a:t>Click to edit Master text styles</a:t>
            </a:r>
          </a:p>
        </p:txBody>
      </p:sp>
      <p:sp>
        <p:nvSpPr>
          <p:cNvPr id="7" name="Text Placeholder 13"/>
          <p:cNvSpPr>
            <a:spLocks noGrp="1"/>
          </p:cNvSpPr>
          <p:nvPr>
            <p:ph type="body" sz="quarter" idx="15"/>
          </p:nvPr>
        </p:nvSpPr>
        <p:spPr bwMode="gray">
          <a:xfrm>
            <a:off x="548639" y="6153912"/>
            <a:ext cx="5327904" cy="128016"/>
          </a:xfrm>
          <a:prstGeom prst="rect">
            <a:avLst/>
          </a:prstGeom>
          <a:noFill/>
          <a:ln w="12700" algn="ctr">
            <a:noFill/>
            <a:miter lim="800000"/>
            <a:headEnd/>
            <a:tailEnd/>
          </a:ln>
        </p:spPr>
        <p:txBody>
          <a:bodyPr lIns="0" tIns="0" rIns="0" bIns="0" anchor="b">
            <a:spAutoFit/>
          </a:bodyPr>
          <a:lstStyle>
            <a:lvl1pPr algn="l" rtl="0" fontAlgn="base">
              <a:lnSpc>
                <a:spcPct val="100000"/>
              </a:lnSpc>
              <a:spcBef>
                <a:spcPct val="0"/>
              </a:spcBef>
              <a:spcAft>
                <a:spcPct val="0"/>
              </a:spcAft>
              <a:defRPr lang="en-US" sz="800" b="0" kern="1200" smtClean="0">
                <a:solidFill>
                  <a:schemeClr val="tx2"/>
                </a:solidFill>
                <a:latin typeface="Arial" pitchFamily="34" charset="0"/>
                <a:ea typeface="+mn-ea"/>
                <a:cs typeface="Arial" pitchFamily="34" charset="0"/>
              </a:defRPr>
            </a:lvl1pPr>
            <a:lvl2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00" b="0" kern="1200" dirty="0">
                <a:solidFill>
                  <a:schemeClr val="tx1"/>
                </a:solidFill>
                <a:latin typeface="Arial" pitchFamily="34" charset="0"/>
                <a:ea typeface="+mn-ea"/>
                <a:cs typeface="Arial" pitchFamily="34" charset="0"/>
              </a:defRPr>
            </a:lvl5pPr>
          </a:lstStyle>
          <a:p>
            <a:pPr lvl="0"/>
            <a:r>
              <a:rPr lang="en-US"/>
              <a:t>Click to edit Master text styles</a:t>
            </a:r>
          </a:p>
        </p:txBody>
      </p:sp>
      <p:sp>
        <p:nvSpPr>
          <p:cNvPr id="13" name="Text Placeholder 18"/>
          <p:cNvSpPr>
            <a:spLocks noGrp="1"/>
          </p:cNvSpPr>
          <p:nvPr>
            <p:ph type="body" sz="quarter" idx="16"/>
          </p:nvPr>
        </p:nvSpPr>
        <p:spPr bwMode="gray">
          <a:xfrm>
            <a:off x="552451" y="779465"/>
            <a:ext cx="11106912" cy="307777"/>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lvl1pPr>
              <a:defRPr kumimoji="0" lang="en-US" sz="2000" b="0" i="0" u="none" strike="noStrike" kern="1200" cap="none" spc="0" normalizeH="0" baseline="0" noProof="0" dirty="0" smtClean="0">
                <a:ln>
                  <a:noFill/>
                </a:ln>
                <a:solidFill>
                  <a:schemeClr val="tx2"/>
                </a:solidFill>
                <a:effectLst/>
                <a:uLnTx/>
                <a:uFillTx/>
                <a:latin typeface="+mj-lt"/>
                <a:ea typeface="+mn-ea"/>
                <a:cs typeface="Arial"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a:t>Click to edit Master text styles</a:t>
            </a:r>
          </a:p>
        </p:txBody>
      </p:sp>
      <p:sp>
        <p:nvSpPr>
          <p:cNvPr id="8" name="Title Placeholder 10"/>
          <p:cNvSpPr>
            <a:spLocks noGrp="1"/>
          </p:cNvSpPr>
          <p:nvPr>
            <p:ph type="title"/>
          </p:nvPr>
        </p:nvSpPr>
        <p:spPr bwMode="gray">
          <a:xfrm>
            <a:off x="552451" y="450279"/>
            <a:ext cx="11106912" cy="329184"/>
          </a:xfrm>
          <a:prstGeom prst="rect">
            <a:avLst/>
          </a:prstGeom>
        </p:spPr>
        <p:txBody>
          <a:bodyPr lIns="0" tIns="0" rIns="0" bIns="0" anchor="b" anchorCtr="0">
            <a:spAutoFit/>
          </a:bodyPr>
          <a:lstStyle>
            <a:lvl1pPr>
              <a:defRPr>
                <a:latin typeface="+mj-lt"/>
              </a:defRPr>
            </a:lvl1p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a:t>Click to edit Master title style</a:t>
            </a:r>
            <a:endParaRPr lang="en-US" dirty="0"/>
          </a:p>
        </p:txBody>
      </p:sp>
      <p:sp>
        <p:nvSpPr>
          <p:cNvPr id="2" name="Slide Number Placeholder 1"/>
          <p:cNvSpPr>
            <a:spLocks noGrp="1"/>
          </p:cNvSpPr>
          <p:nvPr>
            <p:ph type="sldNum" sz="quarter" idx="17"/>
          </p:nvPr>
        </p:nvSpPr>
        <p:spPr/>
        <p:txBody>
          <a:bodyPr/>
          <a:lstStyle/>
          <a:p>
            <a:fld id="{1D14D3BE-C690-4108-93C8-1D052AC5D591}"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 Graph">
    <p:spTree>
      <p:nvGrpSpPr>
        <p:cNvPr id="1" name=""/>
        <p:cNvGrpSpPr/>
        <p:nvPr/>
      </p:nvGrpSpPr>
      <p:grpSpPr>
        <a:xfrm>
          <a:off x="0" y="0"/>
          <a:ext cx="0" cy="0"/>
          <a:chOff x="0" y="0"/>
          <a:chExt cx="0" cy="0"/>
        </a:xfrm>
      </p:grpSpPr>
      <p:sp>
        <p:nvSpPr>
          <p:cNvPr id="6" name="Content Placeholder 20"/>
          <p:cNvSpPr>
            <a:spLocks noGrp="1"/>
          </p:cNvSpPr>
          <p:nvPr>
            <p:ph sz="quarter" idx="11"/>
          </p:nvPr>
        </p:nvSpPr>
        <p:spPr bwMode="gray">
          <a:xfrm>
            <a:off x="548641" y="1873248"/>
            <a:ext cx="5332207" cy="1497846"/>
          </a:xfrm>
          <a:prstGeom prst="rect">
            <a:avLst/>
          </a:prstGeom>
        </p:spPr>
        <p:txBody>
          <a:bodyPr/>
          <a:lstStyle>
            <a:lvl1pPr>
              <a:defRPr>
                <a:latin typeface="+mn-lt"/>
              </a:defRPr>
            </a:lvl1pPr>
            <a:lvl2pPr>
              <a:defRPr lang="en-US" sz="1800" kern="1200" dirty="0" smtClean="0">
                <a:solidFill>
                  <a:schemeClr val="tx2"/>
                </a:solidFill>
                <a:latin typeface="+mn-lt"/>
                <a:ea typeface="+mn-ea"/>
                <a:cs typeface="+mn-cs"/>
              </a:defRPr>
            </a:lvl2pPr>
            <a:lvl3pPr>
              <a:defRPr lang="en-US" sz="1600" kern="1200" dirty="0" smtClean="0">
                <a:solidFill>
                  <a:schemeClr val="tx2"/>
                </a:solidFill>
                <a:latin typeface="+mn-lt"/>
                <a:ea typeface="+mn-ea"/>
                <a:cs typeface="+mn-cs"/>
              </a:defRPr>
            </a:lvl3pPr>
            <a:lvl4pPr>
              <a:defRPr lang="en-US" sz="1600" kern="1200" dirty="0" smtClean="0">
                <a:solidFill>
                  <a:schemeClr val="tx2"/>
                </a:solidFill>
                <a:latin typeface="+mn-lt"/>
                <a:ea typeface="+mn-ea"/>
                <a:cs typeface="+mn-cs"/>
              </a:defRPr>
            </a:lvl4pPr>
            <a:lvl5pPr>
              <a:defRPr lang="en-US" sz="1600" kern="1200" dirty="0">
                <a:solidFill>
                  <a:schemeClr val="tx2"/>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11"/>
          <p:cNvSpPr>
            <a:spLocks noGrp="1"/>
          </p:cNvSpPr>
          <p:nvPr>
            <p:ph type="body" sz="quarter" idx="13"/>
          </p:nvPr>
        </p:nvSpPr>
        <p:spPr bwMode="gray">
          <a:xfrm>
            <a:off x="552451" y="1397003"/>
            <a:ext cx="5327904" cy="276999"/>
          </a:xfrm>
          <a:prstGeom prst="rect">
            <a:avLst/>
          </a:prstGeom>
        </p:spPr>
        <p:txBody>
          <a:bodyPr>
            <a:spAutoFit/>
          </a:bodyPr>
          <a:lstStyle>
            <a:lvl1pPr>
              <a:defRPr sz="1800" b="1">
                <a:latin typeface="+mj-lt"/>
              </a:defRPr>
            </a:lvl1pPr>
          </a:lstStyle>
          <a:p>
            <a:pPr lvl="0"/>
            <a:r>
              <a:rPr lang="en-US"/>
              <a:t>Click to edit Master text styles</a:t>
            </a:r>
          </a:p>
        </p:txBody>
      </p:sp>
      <p:sp>
        <p:nvSpPr>
          <p:cNvPr id="14" name="Text Placeholder 13"/>
          <p:cNvSpPr>
            <a:spLocks noGrp="1"/>
          </p:cNvSpPr>
          <p:nvPr>
            <p:ph type="body" sz="quarter" idx="15"/>
          </p:nvPr>
        </p:nvSpPr>
        <p:spPr bwMode="gray">
          <a:xfrm>
            <a:off x="548639" y="6153912"/>
            <a:ext cx="5327904" cy="128016"/>
          </a:xfrm>
          <a:prstGeom prst="rect">
            <a:avLst/>
          </a:prstGeom>
          <a:noFill/>
          <a:ln w="12700" algn="ctr">
            <a:noFill/>
            <a:miter lim="800000"/>
            <a:headEnd/>
            <a:tailEnd/>
          </a:ln>
        </p:spPr>
        <p:txBody>
          <a:bodyPr lIns="0" tIns="0" rIns="0" bIns="0" anchor="b">
            <a:spAutoFit/>
          </a:bodyPr>
          <a:lstStyle>
            <a:lvl1pPr algn="l" rtl="0" fontAlgn="base">
              <a:lnSpc>
                <a:spcPct val="100000"/>
              </a:lnSpc>
              <a:spcBef>
                <a:spcPct val="0"/>
              </a:spcBef>
              <a:spcAft>
                <a:spcPct val="0"/>
              </a:spcAft>
              <a:defRPr lang="en-US" sz="800" b="0" kern="1200" smtClean="0">
                <a:solidFill>
                  <a:srgbClr val="002776"/>
                </a:solidFill>
                <a:latin typeface="Arial" pitchFamily="34" charset="0"/>
                <a:ea typeface="+mn-ea"/>
                <a:cs typeface="Arial" pitchFamily="34" charset="0"/>
              </a:defRPr>
            </a:lvl1pPr>
            <a:lvl2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00" b="0" kern="1200" dirty="0">
                <a:solidFill>
                  <a:schemeClr val="tx1"/>
                </a:solidFill>
                <a:latin typeface="Arial" pitchFamily="34" charset="0"/>
                <a:ea typeface="+mn-ea"/>
                <a:cs typeface="Arial" pitchFamily="34" charset="0"/>
              </a:defRPr>
            </a:lvl5pPr>
          </a:lstStyle>
          <a:p>
            <a:pPr lvl="0"/>
            <a:r>
              <a:rPr lang="en-US"/>
              <a:t>Click to edit Master text styles</a:t>
            </a:r>
          </a:p>
        </p:txBody>
      </p:sp>
      <p:sp>
        <p:nvSpPr>
          <p:cNvPr id="15" name="Text Placeholder 13"/>
          <p:cNvSpPr>
            <a:spLocks noGrp="1"/>
          </p:cNvSpPr>
          <p:nvPr>
            <p:ph type="body" sz="quarter" idx="16"/>
          </p:nvPr>
        </p:nvSpPr>
        <p:spPr bwMode="gray">
          <a:xfrm>
            <a:off x="6317128" y="6153912"/>
            <a:ext cx="5327904" cy="128016"/>
          </a:xfrm>
          <a:prstGeom prst="rect">
            <a:avLst/>
          </a:prstGeom>
          <a:noFill/>
          <a:ln w="12700" algn="ctr">
            <a:noFill/>
            <a:miter lim="800000"/>
            <a:headEnd/>
            <a:tailEnd/>
          </a:ln>
        </p:spPr>
        <p:txBody>
          <a:bodyPr lIns="0" tIns="0" rIns="0" bIns="0" anchor="b">
            <a:spAutoFit/>
          </a:bodyPr>
          <a:lstStyle>
            <a:lvl1pPr algn="l" rtl="0" fontAlgn="base">
              <a:lnSpc>
                <a:spcPct val="100000"/>
              </a:lnSpc>
              <a:spcBef>
                <a:spcPct val="0"/>
              </a:spcBef>
              <a:spcAft>
                <a:spcPct val="0"/>
              </a:spcAft>
              <a:defRPr lang="en-US" sz="800" b="0" kern="1200" smtClean="0">
                <a:solidFill>
                  <a:srgbClr val="002776"/>
                </a:solidFill>
                <a:latin typeface="Arial" pitchFamily="34" charset="0"/>
                <a:ea typeface="+mn-ea"/>
                <a:cs typeface="Arial" pitchFamily="34" charset="0"/>
              </a:defRPr>
            </a:lvl1pPr>
            <a:lvl2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00" b="0" kern="1200" dirty="0">
                <a:solidFill>
                  <a:schemeClr val="tx1"/>
                </a:solidFill>
                <a:latin typeface="Arial" pitchFamily="34" charset="0"/>
                <a:ea typeface="+mn-ea"/>
                <a:cs typeface="Arial" pitchFamily="34" charset="0"/>
              </a:defRPr>
            </a:lvl5pPr>
          </a:lstStyle>
          <a:p>
            <a:pPr lvl="0"/>
            <a:r>
              <a:rPr lang="en-US"/>
              <a:t>Click to edit Master text styles</a:t>
            </a:r>
          </a:p>
        </p:txBody>
      </p:sp>
      <p:sp>
        <p:nvSpPr>
          <p:cNvPr id="17" name="Text Placeholder 18"/>
          <p:cNvSpPr>
            <a:spLocks noGrp="1"/>
          </p:cNvSpPr>
          <p:nvPr>
            <p:ph type="body" sz="quarter" idx="17"/>
          </p:nvPr>
        </p:nvSpPr>
        <p:spPr bwMode="gray">
          <a:xfrm>
            <a:off x="552451" y="779465"/>
            <a:ext cx="11106912" cy="307777"/>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lvl1pPr>
              <a:defRPr kumimoji="0" lang="en-US" sz="2000" b="0" i="0" u="none" strike="noStrike" kern="1200" cap="none" spc="0" normalizeH="0" baseline="0" noProof="0" dirty="0" smtClean="0">
                <a:ln>
                  <a:noFill/>
                </a:ln>
                <a:solidFill>
                  <a:schemeClr val="tx2"/>
                </a:solidFill>
                <a:effectLst/>
                <a:uLnTx/>
                <a:uFillTx/>
                <a:latin typeface="+mj-lt"/>
                <a:ea typeface="+mn-ea"/>
                <a:cs typeface="Arial"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a:t>Click to edit Master text styles</a:t>
            </a:r>
          </a:p>
        </p:txBody>
      </p:sp>
      <p:sp>
        <p:nvSpPr>
          <p:cNvPr id="10" name="Title Placeholder 10"/>
          <p:cNvSpPr>
            <a:spLocks noGrp="1"/>
          </p:cNvSpPr>
          <p:nvPr>
            <p:ph type="title"/>
          </p:nvPr>
        </p:nvSpPr>
        <p:spPr bwMode="gray">
          <a:xfrm>
            <a:off x="552451" y="450279"/>
            <a:ext cx="11106912" cy="329184"/>
          </a:xfrm>
          <a:prstGeom prst="rect">
            <a:avLst/>
          </a:prstGeom>
        </p:spPr>
        <p:txBody>
          <a:bodyPr lIns="0" tIns="0" rIns="0" bIns="0" anchor="b" anchorCtr="0">
            <a:spAutoFit/>
          </a:bodyPr>
          <a:lstStyle>
            <a:lvl1pPr>
              <a:defRPr>
                <a:latin typeface="+mj-lt"/>
              </a:defRPr>
            </a:lvl1p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a:t>Click to edit Master title style</a:t>
            </a:r>
            <a:endParaRPr lang="en-US" dirty="0"/>
          </a:p>
        </p:txBody>
      </p:sp>
      <p:sp>
        <p:nvSpPr>
          <p:cNvPr id="11" name="Content Placeholder 20"/>
          <p:cNvSpPr>
            <a:spLocks noGrp="1"/>
          </p:cNvSpPr>
          <p:nvPr>
            <p:ph sz="quarter" idx="18"/>
          </p:nvPr>
        </p:nvSpPr>
        <p:spPr bwMode="gray">
          <a:xfrm>
            <a:off x="6299202" y="1873248"/>
            <a:ext cx="5332207" cy="1497846"/>
          </a:xfrm>
          <a:prstGeom prst="rect">
            <a:avLst/>
          </a:prstGeom>
        </p:spPr>
        <p:txBody>
          <a:bodyPr/>
          <a:lstStyle>
            <a:lvl1pPr>
              <a:defRPr>
                <a:latin typeface="+mn-lt"/>
              </a:defRPr>
            </a:lvl1pPr>
            <a:lvl2pPr>
              <a:defRPr lang="en-US" sz="1800" kern="1200" dirty="0" smtClean="0">
                <a:solidFill>
                  <a:schemeClr val="tx2"/>
                </a:solidFill>
                <a:latin typeface="+mn-lt"/>
                <a:ea typeface="+mn-ea"/>
                <a:cs typeface="+mn-cs"/>
              </a:defRPr>
            </a:lvl2pPr>
            <a:lvl3pPr>
              <a:defRPr lang="en-US" sz="1600" kern="1200" dirty="0" smtClean="0">
                <a:solidFill>
                  <a:schemeClr val="tx2"/>
                </a:solidFill>
                <a:latin typeface="+mn-lt"/>
                <a:ea typeface="+mn-ea"/>
                <a:cs typeface="+mn-cs"/>
              </a:defRPr>
            </a:lvl3pPr>
            <a:lvl4pPr>
              <a:defRPr lang="en-US" sz="1600" kern="1200" dirty="0" smtClean="0">
                <a:solidFill>
                  <a:schemeClr val="tx2"/>
                </a:solidFill>
                <a:latin typeface="+mn-lt"/>
                <a:ea typeface="+mn-ea"/>
                <a:cs typeface="+mn-cs"/>
              </a:defRPr>
            </a:lvl4pPr>
            <a:lvl5pPr>
              <a:defRPr lang="en-US" sz="1600" kern="1200" dirty="0">
                <a:solidFill>
                  <a:schemeClr val="tx2"/>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11"/>
          <p:cNvSpPr>
            <a:spLocks noGrp="1"/>
          </p:cNvSpPr>
          <p:nvPr>
            <p:ph type="body" sz="quarter" idx="19"/>
          </p:nvPr>
        </p:nvSpPr>
        <p:spPr bwMode="gray">
          <a:xfrm>
            <a:off x="6303012" y="1397003"/>
            <a:ext cx="5327904" cy="276999"/>
          </a:xfrm>
          <a:prstGeom prst="rect">
            <a:avLst/>
          </a:prstGeom>
        </p:spPr>
        <p:txBody>
          <a:bodyPr>
            <a:spAutoFit/>
          </a:bodyPr>
          <a:lstStyle>
            <a:lvl1pPr>
              <a:defRPr sz="1800" b="1">
                <a:latin typeface="+mj-lt"/>
              </a:defRPr>
            </a:lvl1pPr>
          </a:lstStyle>
          <a:p>
            <a:pPr lvl="0"/>
            <a:r>
              <a:rPr lang="en-US"/>
              <a:t>Click to edit Master text styles</a:t>
            </a:r>
          </a:p>
        </p:txBody>
      </p:sp>
      <p:sp>
        <p:nvSpPr>
          <p:cNvPr id="2" name="Slide Number Placeholder 1"/>
          <p:cNvSpPr>
            <a:spLocks noGrp="1"/>
          </p:cNvSpPr>
          <p:nvPr>
            <p:ph type="sldNum" sz="quarter" idx="20"/>
          </p:nvPr>
        </p:nvSpPr>
        <p:spPr/>
        <p:txBody>
          <a:bodyPr/>
          <a:lstStyle/>
          <a:p>
            <a:fld id="{1D14D3BE-C690-4108-93C8-1D052AC5D591}"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itle Placeholder 10"/>
          <p:cNvSpPr>
            <a:spLocks noGrp="1"/>
          </p:cNvSpPr>
          <p:nvPr>
            <p:ph type="title"/>
          </p:nvPr>
        </p:nvSpPr>
        <p:spPr bwMode="gray">
          <a:xfrm>
            <a:off x="552451" y="450279"/>
            <a:ext cx="11106912" cy="329184"/>
          </a:xfrm>
          <a:prstGeom prst="rect">
            <a:avLst/>
          </a:prstGeom>
        </p:spPr>
        <p:txBody>
          <a:bodyPr lIns="0" tIns="0" rIns="0" bIns="0" anchor="b" anchorCtr="0">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a:t>Click to edit Master title style</a:t>
            </a:r>
            <a:endParaRPr lang="en-US" dirty="0"/>
          </a:p>
        </p:txBody>
      </p:sp>
      <p:sp>
        <p:nvSpPr>
          <p:cNvPr id="2" name="Slide Number Placeholder 1"/>
          <p:cNvSpPr>
            <a:spLocks noGrp="1"/>
          </p:cNvSpPr>
          <p:nvPr>
            <p:ph type="sldNum" sz="quarter" idx="10"/>
          </p:nvPr>
        </p:nvSpPr>
        <p:spPr/>
        <p:txBody>
          <a:bodyPr/>
          <a:lstStyle/>
          <a:p>
            <a:fld id="{1D14D3BE-C690-4108-93C8-1D052AC5D591}" type="slidenum">
              <a:rPr lang="en-US" smtClean="0"/>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solidFill>
          <a:schemeClr val="bg1"/>
        </a:solidFill>
        <a:effectLst/>
      </p:bgPr>
    </p:bg>
    <p:spTree>
      <p:nvGrpSpPr>
        <p:cNvPr id="1" name=""/>
        <p:cNvGrpSpPr/>
        <p:nvPr/>
      </p:nvGrpSpPr>
      <p:grpSpPr>
        <a:xfrm>
          <a:off x="0" y="0"/>
          <a:ext cx="0" cy="0"/>
          <a:chOff x="0" y="0"/>
          <a:chExt cx="0" cy="0"/>
        </a:xfrm>
      </p:grpSpPr>
      <p:pic>
        <p:nvPicPr>
          <p:cNvPr id="5" name="Picture 19" descr="DEL_PRI_RGB"/>
          <p:cNvPicPr>
            <a:picLocks noChangeAspect="1" noChangeArrowheads="1"/>
          </p:cNvPicPr>
          <p:nvPr userDrawn="1"/>
        </p:nvPicPr>
        <p:blipFill>
          <a:blip r:embed="rId2" cstate="print"/>
          <a:srcRect l="11237" t="27428" r="9845" b="25551"/>
          <a:stretch>
            <a:fillRect/>
          </a:stretch>
        </p:blipFill>
        <p:spPr bwMode="gray">
          <a:xfrm>
            <a:off x="3793069" y="3032128"/>
            <a:ext cx="4601633" cy="790575"/>
          </a:xfrm>
          <a:prstGeom prst="rect">
            <a:avLst/>
          </a:prstGeom>
          <a:noFill/>
          <a:ln w="9525">
            <a:noFill/>
            <a:miter lim="800000"/>
            <a:headEnd/>
            <a:tailEnd/>
          </a:ln>
        </p:spPr>
      </p:pic>
      <p:sp>
        <p:nvSpPr>
          <p:cNvPr id="3" name="Text Placeholder 5"/>
          <p:cNvSpPr>
            <a:spLocks noGrp="1"/>
          </p:cNvSpPr>
          <p:nvPr>
            <p:ph type="body" sz="quarter" idx="10"/>
          </p:nvPr>
        </p:nvSpPr>
        <p:spPr bwMode="gray">
          <a:xfrm>
            <a:off x="536448" y="5458968"/>
            <a:ext cx="6583680" cy="1152144"/>
          </a:xfrm>
        </p:spPr>
        <p:txBody>
          <a:bodyPr anchor="b" anchorCtr="0">
            <a:noAutofit/>
          </a:bodyPr>
          <a:lstStyle>
            <a:lvl1pPr>
              <a:lnSpc>
                <a:spcPts val="800"/>
              </a:lnSpc>
              <a:spcBef>
                <a:spcPts val="400"/>
              </a:spcBef>
              <a:spcAft>
                <a:spcPts val="400"/>
              </a:spcAft>
              <a:defRPr sz="700"/>
            </a:lvl1pPr>
          </a:lstStyle>
          <a:p>
            <a:pPr lvl="0"/>
            <a:r>
              <a:rPr lang="en-US"/>
              <a:t>Click to edit Master text styles</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4D3BE-C690-4108-93C8-1D052AC5D591}" type="slidenum">
              <a:rPr lang="en-US" smtClean="0"/>
              <a:pPr/>
              <a:t>‹#›</a:t>
            </a:fld>
            <a:endParaRPr lang="en-US"/>
          </a:p>
        </p:txBody>
      </p:sp>
    </p:spTree>
    <p:extLst>
      <p:ext uri="{BB962C8B-B14F-4D97-AF65-F5344CB8AC3E}">
        <p14:creationId xmlns:p14="http://schemas.microsoft.com/office/powerpoint/2010/main" val="983624194"/>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4D3BE-C690-4108-93C8-1D052AC5D591}" type="slidenum">
              <a:rPr lang="en-US" smtClean="0"/>
              <a:pPr/>
              <a:t>‹#›</a:t>
            </a:fld>
            <a:endParaRPr lang="en-US"/>
          </a:p>
        </p:txBody>
      </p:sp>
    </p:spTree>
    <p:extLst>
      <p:ext uri="{BB962C8B-B14F-4D97-AF65-F5344CB8AC3E}">
        <p14:creationId xmlns:p14="http://schemas.microsoft.com/office/powerpoint/2010/main" val="116695905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D14D3BE-C690-4108-93C8-1D052AC5D591}" type="slidenum">
              <a:rPr lang="en-US" smtClean="0"/>
              <a:pPr/>
              <a:t>‹#›</a:t>
            </a:fld>
            <a:endParaRPr lang="en-US"/>
          </a:p>
        </p:txBody>
      </p:sp>
    </p:spTree>
    <p:extLst>
      <p:ext uri="{BB962C8B-B14F-4D97-AF65-F5344CB8AC3E}">
        <p14:creationId xmlns:p14="http://schemas.microsoft.com/office/powerpoint/2010/main" val="754108987"/>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14D3BE-C690-4108-93C8-1D052AC5D591}" type="slidenum">
              <a:rPr lang="en-US" smtClean="0"/>
              <a:pPr/>
              <a:t>‹#›</a:t>
            </a:fld>
            <a:endParaRPr lang="en-US"/>
          </a:p>
        </p:txBody>
      </p:sp>
    </p:spTree>
    <p:extLst>
      <p:ext uri="{BB962C8B-B14F-4D97-AF65-F5344CB8AC3E}">
        <p14:creationId xmlns:p14="http://schemas.microsoft.com/office/powerpoint/2010/main" val="3939900109"/>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D14D3BE-C690-4108-93C8-1D052AC5D591}" type="slidenum">
              <a:rPr lang="en-US" smtClean="0"/>
              <a:pPr/>
              <a:t>‹#›</a:t>
            </a:fld>
            <a:endParaRPr lang="en-US"/>
          </a:p>
        </p:txBody>
      </p:sp>
    </p:spTree>
    <p:extLst>
      <p:ext uri="{BB962C8B-B14F-4D97-AF65-F5344CB8AC3E}">
        <p14:creationId xmlns:p14="http://schemas.microsoft.com/office/powerpoint/2010/main" val="141851541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4D3BE-C690-4108-93C8-1D052AC5D591}" type="slidenum">
              <a:rPr lang="en-US" smtClean="0"/>
              <a:pPr/>
              <a:t>‹#›</a:t>
            </a:fld>
            <a:endParaRPr lang="en-US"/>
          </a:p>
        </p:txBody>
      </p:sp>
    </p:spTree>
    <p:extLst>
      <p:ext uri="{BB962C8B-B14F-4D97-AF65-F5344CB8AC3E}">
        <p14:creationId xmlns:p14="http://schemas.microsoft.com/office/powerpoint/2010/main" val="300555777"/>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4D3BE-C690-4108-93C8-1D052AC5D591}" type="slidenum">
              <a:rPr lang="en-US" smtClean="0"/>
              <a:pPr/>
              <a:t>‹#›</a:t>
            </a:fld>
            <a:endParaRPr lang="en-US"/>
          </a:p>
        </p:txBody>
      </p:sp>
    </p:spTree>
    <p:extLst>
      <p:ext uri="{BB962C8B-B14F-4D97-AF65-F5344CB8AC3E}">
        <p14:creationId xmlns:p14="http://schemas.microsoft.com/office/powerpoint/2010/main" val="1176653588"/>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B61BEF0D-F0BB-DE4B-95CE-6DB70DBA9567}" type="datetimeFigureOut">
              <a:rPr lang="en-US" smtClean="0"/>
              <a:pPr/>
              <a:t>11/14/2025</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1D14D3BE-C690-4108-93C8-1D052AC5D591}" type="slidenum">
              <a:rPr lang="en-US" smtClean="0"/>
              <a:pPr/>
              <a:t>‹#›</a:t>
            </a:fld>
            <a:endParaRPr lang="en-US"/>
          </a:p>
        </p:txBody>
      </p:sp>
    </p:spTree>
    <p:extLst>
      <p:ext uri="{BB962C8B-B14F-4D97-AF65-F5344CB8AC3E}">
        <p14:creationId xmlns:p14="http://schemas.microsoft.com/office/powerpoint/2010/main" val="1134261227"/>
      </p:ext>
    </p:extLst>
  </p:cSld>
  <p:clrMap bg1="dk1" tx1="lt1" bg2="dk2" tx2="lt2" accent1="accent1" accent2="accent2" accent3="accent3" accent4="accent4" accent5="accent5" accent6="accent6" hlink="hlink" folHlink="folHlink"/>
  <p:sldLayoutIdLst>
    <p:sldLayoutId id="2147483992" r:id="rId1"/>
    <p:sldLayoutId id="2147483993" r:id="rId2"/>
    <p:sldLayoutId id="2147483994" r:id="rId3"/>
    <p:sldLayoutId id="2147483995" r:id="rId4"/>
    <p:sldLayoutId id="2147483996" r:id="rId5"/>
    <p:sldLayoutId id="2147483997" r:id="rId6"/>
    <p:sldLayoutId id="2147483998" r:id="rId7"/>
    <p:sldLayoutId id="2147483999" r:id="rId8"/>
    <p:sldLayoutId id="2147484000" r:id="rId9"/>
    <p:sldLayoutId id="2147484001" r:id="rId10"/>
    <p:sldLayoutId id="2147484002" r:id="rId11"/>
    <p:sldLayoutId id="2147484003" r:id="rId12"/>
    <p:sldLayoutId id="2147484004" r:id="rId13"/>
    <p:sldLayoutId id="2147484005" r:id="rId14"/>
    <p:sldLayoutId id="2147484006" r:id="rId15"/>
    <p:sldLayoutId id="2147484007" r:id="rId16"/>
    <p:sldLayoutId id="2147484008" r:id="rId17"/>
    <p:sldLayoutId id="2147483883" r:id="rId18"/>
    <p:sldLayoutId id="2147483908" r:id="rId19"/>
    <p:sldLayoutId id="2147483898" r:id="rId20"/>
    <p:sldLayoutId id="2147483904" r:id="rId21"/>
    <p:sldLayoutId id="2147483906" r:id="rId22"/>
    <p:sldLayoutId id="2147483905" r:id="rId23"/>
    <p:sldLayoutId id="2147483897" r:id="rId24"/>
    <p:sldLayoutId id="2147483899" r:id="rId25"/>
    <p:sldLayoutId id="2147483900" r:id="rId26"/>
  </p:sldLayoutIdLst>
  <p:hf hdr="0" ftr="0" dt="0"/>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9C8820D-2508-575E-5581-5153D5C1E368}"/>
              </a:ext>
            </a:extLst>
          </p:cNvPr>
          <p:cNvSpPr>
            <a:spLocks noGrp="1"/>
          </p:cNvSpPr>
          <p:nvPr>
            <p:ph type="sldNum" sz="quarter" idx="12"/>
          </p:nvPr>
        </p:nvSpPr>
        <p:spPr/>
        <p:txBody>
          <a:bodyPr/>
          <a:lstStyle/>
          <a:p>
            <a:fld id="{1D14D3BE-C690-4108-93C8-1D052AC5D591}" type="slidenum">
              <a:rPr lang="en-US" smtClean="0"/>
              <a:pPr/>
              <a:t>0</a:t>
            </a:fld>
            <a:endParaRPr lang="en-US"/>
          </a:p>
        </p:txBody>
      </p:sp>
      <p:sp>
        <p:nvSpPr>
          <p:cNvPr id="6" name="TextBox 5">
            <a:extLst>
              <a:ext uri="{FF2B5EF4-FFF2-40B4-BE49-F238E27FC236}">
                <a16:creationId xmlns:a16="http://schemas.microsoft.com/office/drawing/2014/main" id="{DD3E3390-0BD7-A720-35F5-B32566273AF8}"/>
              </a:ext>
            </a:extLst>
          </p:cNvPr>
          <p:cNvSpPr txBox="1"/>
          <p:nvPr/>
        </p:nvSpPr>
        <p:spPr>
          <a:xfrm>
            <a:off x="4419600" y="295729"/>
            <a:ext cx="6474460" cy="6340197"/>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err="1">
                <a:ln>
                  <a:noFill/>
                </a:ln>
                <a:solidFill>
                  <a:schemeClr val="tx1"/>
                </a:solidFill>
                <a:effectLst/>
                <a:latin typeface="Arial" panose="020B0604020202020204" pitchFamily="34" charset="0"/>
              </a:rPr>
              <a:t>Audhithan</a:t>
            </a:r>
            <a:r>
              <a:rPr kumimoji="0" lang="en-US" altLang="en-US" sz="1300" b="0" i="0" u="none" strike="noStrike" cap="none" normalizeH="0" baseline="0" dirty="0">
                <a:ln>
                  <a:noFill/>
                </a:ln>
                <a:solidFill>
                  <a:schemeClr val="tx1"/>
                </a:solidFill>
                <a:effectLst/>
                <a:latin typeface="Arial" panose="020B0604020202020204" pitchFamily="34" charset="0"/>
              </a:rPr>
              <a:t> (</a:t>
            </a:r>
            <a:r>
              <a:rPr kumimoji="0" lang="en-US" altLang="en-US" sz="1300" b="0" i="0" u="none" strike="noStrike" cap="none" normalizeH="0" baseline="0" dirty="0" err="1">
                <a:ln>
                  <a:noFill/>
                </a:ln>
                <a:solidFill>
                  <a:schemeClr val="tx1"/>
                </a:solidFill>
                <a:effectLst/>
                <a:latin typeface="Arial" panose="020B0604020202020204" pitchFamily="34" charset="0"/>
              </a:rPr>
              <a:t>Audhi</a:t>
            </a:r>
            <a:r>
              <a:rPr kumimoji="0" lang="en-US" altLang="en-US" sz="1300" b="0" i="0" u="none" strike="noStrike" cap="none" normalizeH="0" baseline="0" dirty="0">
                <a:ln>
                  <a:noFill/>
                </a:ln>
                <a:solidFill>
                  <a:schemeClr val="tx1"/>
                </a:solidFill>
                <a:effectLst/>
                <a:latin typeface="Arial" panose="020B0604020202020204" pitchFamily="34" charset="0"/>
              </a:rPr>
              <a:t>) is a Solution Architect with over 18 years of global consulting experience, primarily serving major downstream oil and gas clients. He has held pivotal roles including Supply Chain Lead, Solution Architect, and SAP IS-Oil Subject Matter Expert (SME), delivering transformative results across complex, multi-geography operations.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3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err="1">
                <a:ln>
                  <a:noFill/>
                </a:ln>
                <a:solidFill>
                  <a:schemeClr val="tx1"/>
                </a:solidFill>
                <a:effectLst/>
                <a:latin typeface="Arial" panose="020B0604020202020204" pitchFamily="34" charset="0"/>
              </a:rPr>
              <a:t>Audhi</a:t>
            </a:r>
            <a:r>
              <a:rPr kumimoji="0" lang="en-US" altLang="en-US" sz="1300" b="0" i="0" u="none" strike="noStrike" cap="none" normalizeH="0" baseline="0" dirty="0">
                <a:ln>
                  <a:noFill/>
                </a:ln>
                <a:solidFill>
                  <a:schemeClr val="tx1"/>
                </a:solidFill>
                <a:effectLst/>
                <a:latin typeface="Arial" panose="020B0604020202020204" pitchFamily="34" charset="0"/>
              </a:rPr>
              <a:t> brings deep technical and functional expertise in SAP IS-Oil, Materials Management (MM), and Sales &amp; Distribution (SD) modules, with specialized focus in Trading and Hydrocarbon Value Chain processes. His extensive project portfolio includes six full-cycle SAP implementation projects for leading energy majors, where he provided end-to-end solution architecture, process leadership, and integration strategy. </a:t>
            </a:r>
            <a:r>
              <a:rPr kumimoji="0" lang="en-US" altLang="en-US" sz="1300" b="0" i="0" u="none" strike="noStrike" cap="none" normalizeH="0" baseline="0" dirty="0" err="1">
                <a:ln>
                  <a:noFill/>
                </a:ln>
                <a:solidFill>
                  <a:schemeClr val="tx1"/>
                </a:solidFill>
                <a:effectLst/>
                <a:latin typeface="Arial" panose="020B0604020202020204" pitchFamily="34" charset="0"/>
              </a:rPr>
              <a:t>Audhi</a:t>
            </a:r>
            <a:r>
              <a:rPr kumimoji="0" lang="en-US" altLang="en-US" sz="1300" b="0" i="0" u="none" strike="noStrike" cap="none" normalizeH="0" baseline="0" dirty="0">
                <a:ln>
                  <a:noFill/>
                </a:ln>
                <a:solidFill>
                  <a:schemeClr val="tx1"/>
                </a:solidFill>
                <a:effectLst/>
                <a:latin typeface="Arial" panose="020B0604020202020204" pitchFamily="34" charset="0"/>
              </a:rPr>
              <a:t> has been instrumental in architecting and delivering integrated solutions encompassing trading, contract management, hydrocarbon value chain optimization, and transportation settlement—yielding tangible improvements in operational efficiency and business performance.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3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chemeClr val="tx1"/>
                </a:solidFill>
                <a:effectLst/>
                <a:latin typeface="Arial" panose="020B0604020202020204" pitchFamily="34" charset="0"/>
              </a:rPr>
              <a:t>He has successfully led greenfield SAP implementations and large-scale rollouts spanning primary and secondary cost management for Upstream, Midstream, and Downstream supply chain operations. Renowned for his capability in process integration and designing holistic solutions, </a:t>
            </a:r>
            <a:r>
              <a:rPr kumimoji="0" lang="en-US" altLang="en-US" sz="1300" b="0" i="0" u="none" strike="noStrike" cap="none" normalizeH="0" baseline="0" dirty="0" err="1">
                <a:ln>
                  <a:noFill/>
                </a:ln>
                <a:solidFill>
                  <a:schemeClr val="tx1"/>
                </a:solidFill>
                <a:effectLst/>
                <a:latin typeface="Arial" panose="020B0604020202020204" pitchFamily="34" charset="0"/>
              </a:rPr>
              <a:t>Audhi</a:t>
            </a:r>
            <a:r>
              <a:rPr kumimoji="0" lang="en-US" altLang="en-US" sz="1300" b="0" i="0" u="none" strike="noStrike" cap="none" normalizeH="0" baseline="0" dirty="0">
                <a:ln>
                  <a:noFill/>
                </a:ln>
                <a:solidFill>
                  <a:schemeClr val="tx1"/>
                </a:solidFill>
                <a:effectLst/>
                <a:latin typeface="Arial" panose="020B0604020202020204" pitchFamily="34" charset="0"/>
              </a:rPr>
              <a:t> excels at both technical and functional dimensions of SAP landscapes. He is a proven team leader, adept at managing diverse, cross-functional teams across global locations.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3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chemeClr val="tx1"/>
                </a:solidFill>
                <a:effectLst/>
                <a:latin typeface="Arial" panose="020B0604020202020204" pitchFamily="34" charset="0"/>
              </a:rPr>
              <a:t>Prior to Deloitte, </a:t>
            </a:r>
            <a:r>
              <a:rPr kumimoji="0" lang="en-US" altLang="en-US" sz="1300" b="0" i="0" u="none" strike="noStrike" cap="none" normalizeH="0" baseline="0" dirty="0" err="1">
                <a:ln>
                  <a:noFill/>
                </a:ln>
                <a:solidFill>
                  <a:schemeClr val="tx1"/>
                </a:solidFill>
                <a:effectLst/>
                <a:latin typeface="Arial" panose="020B0604020202020204" pitchFamily="34" charset="0"/>
              </a:rPr>
              <a:t>Audhi</a:t>
            </a:r>
            <a:r>
              <a:rPr kumimoji="0" lang="en-US" altLang="en-US" sz="1300" b="0" i="0" u="none" strike="noStrike" cap="none" normalizeH="0" baseline="0" dirty="0">
                <a:ln>
                  <a:noFill/>
                </a:ln>
                <a:solidFill>
                  <a:schemeClr val="tx1"/>
                </a:solidFill>
                <a:effectLst/>
                <a:latin typeface="Arial" panose="020B0604020202020204" pitchFamily="34" charset="0"/>
              </a:rPr>
              <a:t> held senior consulting roles with Accenture, IBM Consulting, NTT Data, and Tata Technologies, where he consistently demonstrated thought leadership and industry best practices.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3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chemeClr val="tx1"/>
                </a:solidFill>
                <a:effectLst/>
                <a:latin typeface="Arial" panose="020B0604020202020204" pitchFamily="34" charset="0"/>
              </a:rPr>
              <a:t>Representative Clients:</a:t>
            </a:r>
            <a:br>
              <a:rPr kumimoji="0" lang="en-US" altLang="en-US" sz="1300" b="0" i="0" u="none" strike="noStrike" cap="none" normalizeH="0" baseline="0" dirty="0">
                <a:ln>
                  <a:noFill/>
                </a:ln>
                <a:solidFill>
                  <a:schemeClr val="tx1"/>
                </a:solidFill>
                <a:effectLst/>
                <a:latin typeface="Arial" panose="020B0604020202020204" pitchFamily="34" charset="0"/>
              </a:rPr>
            </a:br>
            <a:r>
              <a:rPr kumimoji="0" lang="en-US" altLang="en-US" sz="1300" b="0" i="0" u="none" strike="noStrike" cap="none" normalizeH="0" baseline="0" dirty="0">
                <a:ln>
                  <a:noFill/>
                </a:ln>
                <a:solidFill>
                  <a:schemeClr val="tx1"/>
                </a:solidFill>
                <a:effectLst/>
                <a:latin typeface="Arial" panose="020B0604020202020204" pitchFamily="34" charset="0"/>
              </a:rPr>
              <a:t>SHELL, TOTAL, PETRONAS, SCHLUMBERGER, ETP, BP, SUNCOR, SUNOCO, EXXONMOBIL</a:t>
            </a:r>
          </a:p>
        </p:txBody>
      </p:sp>
      <p:pic>
        <p:nvPicPr>
          <p:cNvPr id="8" name="Picture 7" descr="A person with a mustache wearing glasses">
            <a:extLst>
              <a:ext uri="{FF2B5EF4-FFF2-40B4-BE49-F238E27FC236}">
                <a16:creationId xmlns:a16="http://schemas.microsoft.com/office/drawing/2014/main" id="{CB9A0196-785D-CB7E-0AC0-1391D61618D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47800" y="657682"/>
            <a:ext cx="2081030" cy="2729411"/>
          </a:xfrm>
          <a:prstGeom prst="rect">
            <a:avLst/>
          </a:prstGeom>
        </p:spPr>
      </p:pic>
      <p:sp>
        <p:nvSpPr>
          <p:cNvPr id="10" name="TextBox 9">
            <a:extLst>
              <a:ext uri="{FF2B5EF4-FFF2-40B4-BE49-F238E27FC236}">
                <a16:creationId xmlns:a16="http://schemas.microsoft.com/office/drawing/2014/main" id="{92ECA7EF-9ED4-1583-8E6E-B24A1FDE9572}"/>
              </a:ext>
            </a:extLst>
          </p:cNvPr>
          <p:cNvSpPr txBox="1"/>
          <p:nvPr/>
        </p:nvSpPr>
        <p:spPr>
          <a:xfrm>
            <a:off x="1143000" y="3465827"/>
            <a:ext cx="6101080" cy="1261884"/>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err="1">
                <a:ln>
                  <a:noFill/>
                </a:ln>
                <a:solidFill>
                  <a:schemeClr val="tx1"/>
                </a:solidFill>
                <a:effectLst/>
                <a:latin typeface="Arial" panose="020B0604020202020204" pitchFamily="34" charset="0"/>
              </a:rPr>
              <a:t>Audhithan</a:t>
            </a:r>
            <a:r>
              <a:rPr kumimoji="0" lang="en-US" altLang="en-US" sz="1600" b="1" i="0" u="none" strike="noStrike" cap="none" normalizeH="0" baseline="0" dirty="0">
                <a:ln>
                  <a:noFill/>
                </a:ln>
                <a:solidFill>
                  <a:schemeClr val="tx1"/>
                </a:solidFill>
                <a:effectLst/>
                <a:latin typeface="Arial" panose="020B0604020202020204" pitchFamily="34" charset="0"/>
              </a:rPr>
              <a:t> Muthuvelan(</a:t>
            </a:r>
            <a:r>
              <a:rPr kumimoji="0" lang="en-US" altLang="en-US" sz="1600" b="1" i="0" u="none" strike="noStrike" cap="none" normalizeH="0" baseline="0" dirty="0" err="1">
                <a:ln>
                  <a:noFill/>
                </a:ln>
                <a:solidFill>
                  <a:schemeClr val="tx1"/>
                </a:solidFill>
                <a:effectLst/>
                <a:latin typeface="Arial" panose="020B0604020202020204" pitchFamily="34" charset="0"/>
              </a:rPr>
              <a:t>Audhi</a:t>
            </a:r>
            <a:r>
              <a:rPr kumimoji="0" lang="en-US" altLang="en-US" sz="1600" b="1"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rPr>
              <a:t>Specialist Leader </a:t>
            </a:r>
            <a:r>
              <a:rPr lang="en-US" altLang="en-US" sz="1200" b="1" dirty="0">
                <a:latin typeface="Arial" panose="020B0604020202020204" pitchFamily="34" charset="0"/>
              </a:rPr>
              <a:t>/Senior Manager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rPr>
              <a:t>Deloitte Consulting</a:t>
            </a:r>
            <a:endParaRPr lang="en-US" altLang="en-US" sz="1200"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rPr>
              <a:t>Oil &amp; Gas, Hydrocarbon </a:t>
            </a:r>
            <a:r>
              <a:rPr lang="en-US" altLang="en-US" sz="1200" b="1" dirty="0">
                <a:latin typeface="Arial" panose="020B0604020202020204" pitchFamily="34" charset="0"/>
              </a:rPr>
              <a:t>Value </a:t>
            </a:r>
            <a:r>
              <a:rPr kumimoji="0" lang="en-US" altLang="en-US" sz="1200" b="1" i="0" u="none" strike="noStrike" cap="none" normalizeH="0" baseline="0" dirty="0">
                <a:ln>
                  <a:noFill/>
                </a:ln>
                <a:solidFill>
                  <a:schemeClr val="tx1"/>
                </a:solidFill>
                <a:effectLst/>
                <a:latin typeface="Arial" panose="020B0604020202020204" pitchFamily="34" charset="0"/>
              </a:rPr>
              <a:t>Chain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rPr>
              <a:t>&amp; Trading</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1" dirty="0">
                <a:latin typeface="Arial" panose="020B0604020202020204" pitchFamily="34" charset="0"/>
              </a:rPr>
              <a:t>18+ years of consulting Experience</a:t>
            </a:r>
            <a:endParaRPr kumimoji="0" lang="en-US" altLang="en-US" sz="1200" b="1"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31418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E35489D8C9F6F4E8E1D0A4F267D95B0" ma:contentTypeVersion="14" ma:contentTypeDescription="Create a new document." ma:contentTypeScope="" ma:versionID="34dc6987aa2477419c34a83feb8fbd01">
  <xsd:schema xmlns:xsd="http://www.w3.org/2001/XMLSchema" xmlns:xs="http://www.w3.org/2001/XMLSchema" xmlns:p="http://schemas.microsoft.com/office/2006/metadata/properties" xmlns:ns2="e9bde7b4-c0c0-47a1-9ffa-df54c119843e" xmlns:ns3="06d331d9-b5f4-4de2-bbd3-cc3fd0a47e95" targetNamespace="http://schemas.microsoft.com/office/2006/metadata/properties" ma:root="true" ma:fieldsID="d753d23221dc36652afe75c32b6d6d09" ns2:_="" ns3:_="">
    <xsd:import namespace="e9bde7b4-c0c0-47a1-9ffa-df54c119843e"/>
    <xsd:import namespace="06d331d9-b5f4-4de2-bbd3-cc3fd0a47e95"/>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ServiceLocation" minOccurs="0"/>
                <xsd:element ref="ns2:MediaLengthInSecond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bde7b4-c0c0-47a1-9ffa-df54c119843e"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a179b81c-7e29-4327-9317-ab37de47efd9"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6d331d9-b5f4-4de2-bbd3-cc3fd0a47e95"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e5b3fceb-daca-4bfa-acb7-30fa3dd67888}" ma:internalName="TaxCatchAll" ma:showField="CatchAllData" ma:web="06d331d9-b5f4-4de2-bbd3-cc3fd0a47e9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6d331d9-b5f4-4de2-bbd3-cc3fd0a47e95">
      <Value>272</Value>
      <Value>689</Value>
      <Value>13</Value>
      <Value>20723</Value>
      <Value>406</Value>
    </TaxCatchAll>
    <lcf76f155ced4ddcb4097134ff3c332f xmlns="e9bde7b4-c0c0-47a1-9ffa-df54c119843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F014D68-08A3-47B9-B43F-74BC719F3D44}">
  <ds:schemaRefs>
    <ds:schemaRef ds:uri="http://schemas.microsoft.com/sharepoint/v3/contenttype/forms"/>
  </ds:schemaRefs>
</ds:datastoreItem>
</file>

<file path=customXml/itemProps2.xml><?xml version="1.0" encoding="utf-8"?>
<ds:datastoreItem xmlns:ds="http://schemas.openxmlformats.org/officeDocument/2006/customXml" ds:itemID="{BCA52EC4-B026-490C-BB97-D89A5110B819}"/>
</file>

<file path=customXml/itemProps3.xml><?xml version="1.0" encoding="utf-8"?>
<ds:datastoreItem xmlns:ds="http://schemas.openxmlformats.org/officeDocument/2006/customXml" ds:itemID="{FB4831D2-C7CA-44CB-98E2-1865E8D86542}">
  <ds:schemaRefs>
    <ds:schemaRef ds:uri="http://schemas.microsoft.com/office/2006/metadata/properties"/>
    <ds:schemaRef ds:uri="http://purl.org/dc/dcmitype/"/>
    <ds:schemaRef ds:uri="http://schemas.microsoft.com/sharepoint/v3"/>
    <ds:schemaRef ds:uri="b6a831e1-2913-4e15-a086-a092c50b8594"/>
    <ds:schemaRef ds:uri="http://purl.org/dc/elements/1.1/"/>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1021bd06-83e5-4db6-8005-e131dbb34224"/>
    <ds:schemaRef ds:uri="http://www.w3.org/XML/1998/namespace"/>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TM04033921[[fn=Damask]]</Template>
  <TotalTime>16789</TotalTime>
  <Words>308</Words>
  <Application>Microsoft Office PowerPoint</Application>
  <PresentationFormat>Widescreen</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Bookman Old Style</vt:lpstr>
      <vt:lpstr>Calibri</vt:lpstr>
      <vt:lpstr>Rockwell</vt:lpstr>
      <vt:lpstr>Times New Roman</vt:lpstr>
      <vt:lpstr>Damask</vt:lpstr>
      <vt:lpstr>PowerPoint Presentation</vt:lpstr>
    </vt:vector>
  </TitlesOfParts>
  <Company>Deloitte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East, Tasha</dc:creator>
  <cp:lastModifiedBy>Audhi</cp:lastModifiedBy>
  <cp:revision>175</cp:revision>
  <cp:lastPrinted>2013-04-09T13:32:37Z</cp:lastPrinted>
  <dcterms:created xsi:type="dcterms:W3CDTF">2012-04-12T18:17:46Z</dcterms:created>
  <dcterms:modified xsi:type="dcterms:W3CDTF">2025-11-14T20:09:22Z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MSTaxonomyOffice">
    <vt:lpwstr/>
  </property>
  <property fmtid="{D5CDD505-2E9C-101B-9397-08002B2CF9AE}" pid="3" name="MMSTaxonomyCountry">
    <vt:lpwstr>406;#United States (US) (2768)|6a2e80fa-6705-44e3-a27a-aae62ef1b102</vt:lpwstr>
  </property>
  <property fmtid="{D5CDD505-2E9C-101B-9397-08002B2CF9AE}" pid="4" name="ContentTypeId">
    <vt:lpwstr>0x010100CE35489D8C9F6F4E8E1D0A4F267D95B0</vt:lpwstr>
  </property>
  <property fmtid="{D5CDD505-2E9C-101B-9397-08002B2CF9AE}" pid="5" name="MMSTaxonomyRegion">
    <vt:lpwstr>13;#News Use|c4fcb9d7-2693-4c4d-a2e2-9ff5a7eaa565</vt:lpwstr>
  </property>
  <property fmtid="{D5CDD505-2E9C-101B-9397-08002B2CF9AE}" pid="6" name="MMSTaxonomyIndustry">
    <vt:lpwstr/>
  </property>
  <property fmtid="{D5CDD505-2E9C-101B-9397-08002B2CF9AE}" pid="7" name="MMSTaxonomyIndustrySector">
    <vt:lpwstr/>
  </property>
  <property fmtid="{D5CDD505-2E9C-101B-9397-08002B2CF9AE}" pid="8" name="MMSSearchKeyword">
    <vt:lpwstr>20723;#rpm|79b453e4-60ba-4a69-9692-7f1777f14929</vt:lpwstr>
  </property>
  <property fmtid="{D5CDD505-2E9C-101B-9397-08002B2CF9AE}" pid="9" name="MMSTaxonomyFunction">
    <vt:lpwstr>689;#Consulting|f8f75916-d7df-4b65-9cab-245691ad5a12</vt:lpwstr>
  </property>
  <property fmtid="{D5CDD505-2E9C-101B-9397-08002B2CF9AE}" pid="10" name="MMSTaxonomyJobLevel">
    <vt:lpwstr/>
  </property>
  <property fmtid="{D5CDD505-2E9C-101B-9397-08002B2CF9AE}" pid="11" name="MMSTaxonomyBusinessContent">
    <vt:lpwstr>272;#Internal Communications|afe557e2-99e8-4b3a-9077-537f26a389f8</vt:lpwstr>
  </property>
  <property fmtid="{D5CDD505-2E9C-101B-9397-08002B2CF9AE}" pid="12" name="MSIP_Label_ea60d57e-af5b-4752-ac57-3e4f28ca11dc_Enabled">
    <vt:lpwstr>true</vt:lpwstr>
  </property>
  <property fmtid="{D5CDD505-2E9C-101B-9397-08002B2CF9AE}" pid="13" name="MSIP_Label_ea60d57e-af5b-4752-ac57-3e4f28ca11dc_SetDate">
    <vt:lpwstr>2022-08-03T00:28:42Z</vt:lpwstr>
  </property>
  <property fmtid="{D5CDD505-2E9C-101B-9397-08002B2CF9AE}" pid="14" name="MSIP_Label_ea60d57e-af5b-4752-ac57-3e4f28ca11dc_Method">
    <vt:lpwstr>Standard</vt:lpwstr>
  </property>
  <property fmtid="{D5CDD505-2E9C-101B-9397-08002B2CF9AE}" pid="15" name="MSIP_Label_ea60d57e-af5b-4752-ac57-3e4f28ca11dc_Name">
    <vt:lpwstr>ea60d57e-af5b-4752-ac57-3e4f28ca11dc</vt:lpwstr>
  </property>
  <property fmtid="{D5CDD505-2E9C-101B-9397-08002B2CF9AE}" pid="16" name="MSIP_Label_ea60d57e-af5b-4752-ac57-3e4f28ca11dc_SiteId">
    <vt:lpwstr>36da45f1-dd2c-4d1f-af13-5abe46b99921</vt:lpwstr>
  </property>
  <property fmtid="{D5CDD505-2E9C-101B-9397-08002B2CF9AE}" pid="17" name="MSIP_Label_ea60d57e-af5b-4752-ac57-3e4f28ca11dc_ActionId">
    <vt:lpwstr>05cf63af-b36c-4178-98dd-4439ea006b5d</vt:lpwstr>
  </property>
  <property fmtid="{D5CDD505-2E9C-101B-9397-08002B2CF9AE}" pid="18" name="MSIP_Label_ea60d57e-af5b-4752-ac57-3e4f28ca11dc_ContentBits">
    <vt:lpwstr>0</vt:lpwstr>
  </property>
</Properties>
</file>